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75" r:id="rId4"/>
    <p:sldId id="258" r:id="rId5"/>
    <p:sldId id="276" r:id="rId6"/>
    <p:sldId id="277" r:id="rId7"/>
    <p:sldId id="278" r:id="rId8"/>
    <p:sldId id="279" r:id="rId9"/>
    <p:sldId id="280" r:id="rId10"/>
    <p:sldId id="284" r:id="rId11"/>
    <p:sldId id="285" r:id="rId12"/>
    <p:sldId id="286" r:id="rId13"/>
    <p:sldId id="287" r:id="rId14"/>
    <p:sldId id="288" r:id="rId15"/>
    <p:sldId id="281" r:id="rId16"/>
    <p:sldId id="289" r:id="rId17"/>
    <p:sldId id="290" r:id="rId18"/>
    <p:sldId id="291" r:id="rId19"/>
    <p:sldId id="292" r:id="rId20"/>
    <p:sldId id="293" r:id="rId21"/>
    <p:sldId id="282" r:id="rId22"/>
    <p:sldId id="294" r:id="rId23"/>
    <p:sldId id="295" r:id="rId24"/>
    <p:sldId id="296" r:id="rId25"/>
    <p:sldId id="297" r:id="rId26"/>
    <p:sldId id="298" r:id="rId27"/>
    <p:sldId id="283" r:id="rId28"/>
    <p:sldId id="299" r:id="rId29"/>
    <p:sldId id="300" r:id="rId30"/>
    <p:sldId id="301" r:id="rId31"/>
    <p:sldId id="302" r:id="rId32"/>
    <p:sldId id="303" r:id="rId33"/>
    <p:sldId id="306" r:id="rId34"/>
    <p:sldId id="305" r:id="rId35"/>
    <p:sldId id="304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" y="11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210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24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061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108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033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783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116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825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119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83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7d78e6e9fc49a8b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7d78e6e9fc49a8b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614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53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154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199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69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205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43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751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951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87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655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7533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517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3408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096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9801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04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264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539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445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285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2600284289417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e2600284289417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6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6814" y="2153785"/>
            <a:ext cx="5730627" cy="81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«Знать, чтобы помнить!»</a:t>
            </a:r>
            <a:endParaRPr sz="4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-6479" r="20324"/>
          <a:stretch/>
        </p:blipFill>
        <p:spPr>
          <a:xfrm>
            <a:off x="5821073" y="-116001"/>
            <a:ext cx="3551500" cy="535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819408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№6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Как в народе называли реактивную установку залпового огня БМ-13?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«Ласточка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»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«Катюша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»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«Буратино»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969720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№7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Какой советский самолёт немцы называли «Чёрная смерть»?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МиГ-3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Ил-2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По-2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endParaRPr lang="ru-RU"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506257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№8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Как расшифровывается аббревиатура ППШ?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Пистолет-пулемёт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Шпагина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Полковой пулемёт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Широкова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Пулемёт пехотный </a:t>
            </a:r>
            <a:r>
              <a:rPr lang="ru-RU" sz="3000" dirty="0" err="1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Шмайсера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681622"/>
            <a:ext cx="841434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№9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Чем жители блокадного Ленинграда заклеивали окна, чтобы стёкла не разлетелись при взрыве?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Газетами (полосками бумаги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)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Мешковиной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Фанерой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831934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№10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Какой танк считался лучшим советским средним танком Великой Отечественной?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КВ-1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Т-34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ИС-2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3589" y="1972690"/>
            <a:ext cx="7574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CC0000"/>
                </a:solidFill>
                <a:latin typeface="Impact"/>
                <a:sym typeface="Impact"/>
              </a:rPr>
              <a:t>РАУНД №3</a:t>
            </a:r>
          </a:p>
          <a:p>
            <a:pPr algn="ctr"/>
            <a:r>
              <a:rPr lang="ru-RU" sz="3000" dirty="0" smtClean="0">
                <a:solidFill>
                  <a:srgbClr val="CC0000"/>
                </a:solidFill>
                <a:latin typeface="Impact"/>
                <a:sym typeface="Impact"/>
              </a:rPr>
              <a:t>«Лица Великой Победы»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9913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769304"/>
            <a:ext cx="8264031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№11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Кто принимал Парад Победы на Красной площади 24 июня 1945 года?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И.В.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Сталин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Г.К.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Жуков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К.К. Рокоссовский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882038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№12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Кто в годы войны занимал должность Верховного Главнокомандующего?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Л.П.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Берия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И.В.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Сталин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Г.К. Жуков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831934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№13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Кто из советских разведчиков сообщил в Москву точную дату начала войны — 22 июня?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Николай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Кузнецов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Иван </a:t>
            </a:r>
            <a:r>
              <a:rPr lang="ru-RU" sz="3000" dirty="0" err="1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Кудря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Рихард Зорге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819408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№14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Какому полководцу народ присвоил почётное звание «Маршал Победы»?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Жукову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Рокоссовскому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Коневу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56814" y="1287517"/>
            <a:ext cx="4693646" cy="31624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just"/>
            <a:r>
              <a:rPr lang="ru-RU" sz="24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2026 год в России объявлен </a:t>
            </a:r>
            <a:r>
              <a:rPr lang="ru-RU" sz="240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Годом единства </a:t>
            </a:r>
            <a:r>
              <a:rPr lang="ru-RU" sz="2400" dirty="0" smtClean="0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народов России</a:t>
            </a:r>
            <a:r>
              <a:rPr lang="ru-RU" sz="240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. </a:t>
            </a:r>
            <a:r>
              <a:rPr lang="ru-RU" sz="2400" dirty="0" smtClean="0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2400" dirty="0" smtClean="0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24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Это </a:t>
            </a:r>
            <a:r>
              <a:rPr lang="ru-RU" sz="24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решение было принято президентом Владимиром Путиным 25 декабря 2025 года. </a:t>
            </a:r>
            <a:endParaRPr sz="24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13172"/>
          <a:stretch/>
        </p:blipFill>
        <p:spPr>
          <a:xfrm>
            <a:off x="5276702" y="990543"/>
            <a:ext cx="3469372" cy="375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932142"/>
            <a:ext cx="8326661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№15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Кто из женщин первой получил звание Героя Советского Союза в годы Великой Отечественной войны?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Зоя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Космодемьянская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Лидия </a:t>
            </a:r>
            <a:r>
              <a:rPr lang="ru-RU" sz="3000" dirty="0" err="1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Литвяк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Марина Раскова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endParaRPr lang="ru-RU"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3589" y="1972690"/>
            <a:ext cx="7574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CC0000"/>
                </a:solidFill>
                <a:latin typeface="Impact"/>
                <a:sym typeface="Impact"/>
              </a:rPr>
              <a:t>РАУНД №4</a:t>
            </a:r>
          </a:p>
          <a:p>
            <a:pPr algn="ctr"/>
            <a:r>
              <a:rPr lang="ru-RU" sz="3000" dirty="0" smtClean="0">
                <a:solidFill>
                  <a:srgbClr val="CC0000"/>
                </a:solidFill>
                <a:latin typeface="Impact"/>
                <a:sym typeface="Impact"/>
              </a:rPr>
              <a:t>«Города-герои»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1010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781830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№16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Какой город носит звание «Город-герой» за 872-дневную оборону?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Москва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Сталинград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Ленинград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831934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№17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На берегу какой реки проходила Сталинградская битва?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Дон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Волга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Урал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869512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№18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Мамаев курган — главный мемориал защитников какого города?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Севастополя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Волгограда (Сталинграда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)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Новороссийска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781830"/>
            <a:ext cx="8389291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№19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Как называлась ледовая трасса, связывающая блокадный Ленинград с Большой землёй?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«Дорога мужества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»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«Дорога жизни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»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«Ледовый путь»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844460"/>
            <a:ext cx="8088667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№20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Какой из этих городов НЕ носит звание «Город-герой»?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Смоленск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Рязань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Тула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3589" y="1972690"/>
            <a:ext cx="7574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CC0000"/>
                </a:solidFill>
                <a:latin typeface="Impact"/>
                <a:sym typeface="Impact"/>
              </a:rPr>
              <a:t>РАУНД №5</a:t>
            </a:r>
          </a:p>
          <a:p>
            <a:pPr algn="ctr"/>
            <a:r>
              <a:rPr lang="ru-RU" sz="3000" dirty="0" smtClean="0">
                <a:solidFill>
                  <a:srgbClr val="CC0000"/>
                </a:solidFill>
                <a:latin typeface="Impact"/>
                <a:sym typeface="Impact"/>
              </a:rPr>
              <a:t>«Культура и творчество»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7157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506257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№21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Какая песня начинается со слов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: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«Вставай, страна огромная!»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  <p:pic>
        <p:nvPicPr>
          <p:cNvPr id="2" name="Pesni_voennykh_let_-_Vstavajj_strana_ogromnaya_759275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1458" y="4084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37" t="1479" r="2559" b="8956"/>
          <a:stretch/>
        </p:blipFill>
        <p:spPr>
          <a:xfrm>
            <a:off x="5851732" y="942588"/>
            <a:ext cx="2803544" cy="3882760"/>
          </a:xfrm>
          <a:prstGeom prst="rect">
            <a:avLst/>
          </a:prstGeom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7" y="1506257"/>
            <a:ext cx="4894530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№22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Назовите фамилию автора знаменитого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плаката «Родина-мать 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зовёт!»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3589" y="1972690"/>
            <a:ext cx="7574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CC0000"/>
                </a:solidFill>
                <a:latin typeface="Impact"/>
                <a:sym typeface="Impact"/>
              </a:rPr>
              <a:t>РАУНД №1</a:t>
            </a:r>
          </a:p>
          <a:p>
            <a:pPr algn="ctr"/>
            <a:r>
              <a:rPr lang="ru-RU" sz="3000" dirty="0" smtClean="0">
                <a:solidFill>
                  <a:srgbClr val="CC0000"/>
                </a:solidFill>
                <a:latin typeface="Impact"/>
                <a:sym typeface="Impact"/>
              </a:rPr>
              <a:t>«Хроники Великой Отечественной войны»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0304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506257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№23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 какой песне есть слова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: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«Бьётся в тесной печурке огонь»?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506257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№24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Назовите фамилию автора стихотворения</a:t>
            </a:r>
            <a:b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«Жди меня»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506257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№25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Кто изображён на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плакате</a:t>
            </a:r>
            <a:b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«Воин 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Красной Армии, спаси!»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506257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№25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Кто изображён на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плакате</a:t>
            </a:r>
            <a:b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«Воин 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Красной Армии, спаси!»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502" y="978773"/>
            <a:ext cx="2668774" cy="37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423818" y="2066102"/>
            <a:ext cx="4540654" cy="81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Подведение итогов</a:t>
            </a:r>
            <a:endParaRPr sz="4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6814" y="2153785"/>
            <a:ext cx="5730627" cy="81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«Знать, чтобы помнить!»</a:t>
            </a:r>
            <a:endParaRPr sz="4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-6479" r="20324"/>
          <a:stretch/>
        </p:blipFill>
        <p:spPr>
          <a:xfrm>
            <a:off x="5821073" y="-116001"/>
            <a:ext cx="3551500" cy="535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506257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№1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Дата начала Великой Отечественной войны:</a:t>
            </a:r>
            <a:b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22 мая 1941 г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22 июня 1941 г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22 июля 1941 г.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506257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№2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Сколько дней длилась блокада Ленинграда?</a:t>
            </a:r>
            <a:b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500 дней</a:t>
            </a:r>
            <a:b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872 дня</a:t>
            </a:r>
            <a:b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1418 дней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553227"/>
            <a:ext cx="8082613" cy="27134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№3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Какой советский город первым принял на себя удар немецких танков 22 июня 1941 года?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Минск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Киев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Брест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882038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№4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 каком году состоялся парад на Красной площади, с которого войска уходили сразу на фронт?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1941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1942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1945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9136" y="1443627"/>
            <a:ext cx="8082613" cy="2347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Вопрос </a:t>
            </a:r>
            <a:r>
              <a:rPr lang="ru" sz="3000" dirty="0" smtClean="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№5</a:t>
            </a:r>
            <a:endParaRPr sz="3000" dirty="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/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2 мая 1945 года советские войска:</a:t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А) начали контрнаступление под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Москвой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Б) полностью взяли </a:t>
            </a:r>
            <a:r>
              <a:rPr lang="ru-RU" sz="3000" dirty="0" smtClean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Берлин</a:t>
            </a: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ru-RU" sz="3000" dirty="0">
                <a:solidFill>
                  <a:srgbClr val="073763"/>
                </a:solidFill>
                <a:latin typeface="Impact"/>
                <a:ea typeface="Impact"/>
                <a:cs typeface="Impact"/>
                <a:sym typeface="Impact"/>
              </a:rPr>
              <a:t>В) подписали акт о капитуляции Германии</a:t>
            </a:r>
            <a:endParaRPr sz="3000" dirty="0">
              <a:solidFill>
                <a:srgbClr val="07376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62" y="3362336"/>
            <a:ext cx="2998775" cy="21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" y="200725"/>
            <a:ext cx="444644" cy="540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3589" y="255308"/>
            <a:ext cx="1952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Молодёжная палата </a:t>
            </a:r>
          </a:p>
          <a:p>
            <a:pPr lvl="0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р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sym typeface="Impact"/>
              </a:rPr>
              <a:t>айона Рязанский г. Москвы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8921" b="4537"/>
          <a:stretch/>
        </p:blipFill>
        <p:spPr>
          <a:xfrm>
            <a:off x="8276379" y="136701"/>
            <a:ext cx="757794" cy="6681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3589" y="1972690"/>
            <a:ext cx="7574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CC0000"/>
                </a:solidFill>
                <a:latin typeface="Impact"/>
                <a:sym typeface="Impact"/>
              </a:rPr>
              <a:t>РАУНД №2</a:t>
            </a:r>
          </a:p>
          <a:p>
            <a:pPr algn="ctr"/>
            <a:r>
              <a:rPr lang="ru-RU" sz="3000" dirty="0" smtClean="0">
                <a:solidFill>
                  <a:srgbClr val="CC0000"/>
                </a:solidFill>
                <a:latin typeface="Impact"/>
                <a:sym typeface="Impact"/>
              </a:rPr>
              <a:t>«Оружие и техника»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5567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1012</Words>
  <Application>Microsoft Office PowerPoint</Application>
  <PresentationFormat>Экран (16:9)</PresentationFormat>
  <Paragraphs>134</Paragraphs>
  <Slides>35</Slides>
  <Notes>35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Impact</vt:lpstr>
      <vt:lpstr>Simple Light</vt:lpstr>
      <vt:lpstr>«Знать, чтобы помнить!»</vt:lpstr>
      <vt:lpstr>2026 год в России объявлен Годом единства народов России.   Это решение было принято президентом Владимиром Путиным 25 декабря 2025 года. </vt:lpstr>
      <vt:lpstr>Презентация PowerPoint</vt:lpstr>
      <vt:lpstr>Вопрос №1 Дата начала Великой Отечественной войны:  А) 22 мая 1941 г. Б) 22 июня 1941 г. В) 22 июля 1941 г.</vt:lpstr>
      <vt:lpstr>Вопрос №2 Сколько дней длилась блокада Ленинграда?  А) 500 дней Б) 872 дня В) 1418 дней</vt:lpstr>
      <vt:lpstr>Вопрос №3 Какой советский город первым принял на себя удар немецких танков 22 июня 1941 года?  А) Минск Б) Киев В) Брест</vt:lpstr>
      <vt:lpstr>Вопрос №4 В каком году состоялся парад на Красной площади, с которого войска уходили сразу на фронт?  А) 1941 Б) 1942 В) 1945</vt:lpstr>
      <vt:lpstr>Вопрос №5 2 мая 1945 года советские войска:  А) начали контрнаступление под Москвой Б) полностью взяли Берлин В) подписали акт о капитуляции Германии</vt:lpstr>
      <vt:lpstr>Презентация PowerPoint</vt:lpstr>
      <vt:lpstr>Вопрос №6 Как в народе называли реактивную установку залпового огня БМ-13?  А) «Ласточка» Б) «Катюша» В) «Буратино»</vt:lpstr>
      <vt:lpstr>Вопрос №7 Какой советский самолёт немцы называли «Чёрная смерть»?  А) МиГ-3 Б) Ил-2 В) По-2 </vt:lpstr>
      <vt:lpstr>Вопрос №8 Как расшифровывается аббревиатура ППШ?  А) Пистолет-пулемёт Шпагина Б) Полковой пулемёт Широкова В) Пулемёт пехотный Шмайсера</vt:lpstr>
      <vt:lpstr>Вопрос №9 Чем жители блокадного Ленинграда заклеивали окна, чтобы стёкла не разлетелись при взрыве?  А) Газетами (полосками бумаги) Б) Мешковиной В) Фанерой</vt:lpstr>
      <vt:lpstr>Вопрос №10 Какой танк считался лучшим советским средним танком Великой Отечественной?  А) КВ-1 Б) Т-34 В) ИС-2</vt:lpstr>
      <vt:lpstr>Презентация PowerPoint</vt:lpstr>
      <vt:lpstr>Вопрос №11 Кто принимал Парад Победы на Красной площади 24 июня 1945 года?  А) И.В. Сталин Б) Г.К. Жуков В) К.К. Рокоссовский</vt:lpstr>
      <vt:lpstr>Вопрос №12 Кто в годы войны занимал должность Верховного Главнокомандующего?  А) Л.П. Берия Б) И.В. Сталин В) Г.К. Жуков</vt:lpstr>
      <vt:lpstr>Вопрос №13 Кто из советских разведчиков сообщил в Москву точную дату начала войны — 22 июня?  А) Николай Кузнецов Б) Иван Кудря В) Рихард Зорге</vt:lpstr>
      <vt:lpstr>Вопрос №14 Какому полководцу народ присвоил почётное звание «Маршал Победы»?  А) Жукову Б) Рокоссовскому В) Коневу</vt:lpstr>
      <vt:lpstr>Вопрос №15 Кто из женщин первой получил звание Героя Советского Союза в годы Великой Отечественной войны?  А) Зоя Космодемьянская Б) Лидия Литвяк В) Марина Раскова </vt:lpstr>
      <vt:lpstr>Презентация PowerPoint</vt:lpstr>
      <vt:lpstr>Вопрос №16 Какой город носит звание «Город-герой» за 872-дневную оборону?  А) Москва Б) Сталинград В) Ленинград</vt:lpstr>
      <vt:lpstr>Вопрос №17 На берегу какой реки проходила Сталинградская битва?  А) Дон Б) Волга В) Урал</vt:lpstr>
      <vt:lpstr>Вопрос №18 Мамаев курган — главный мемориал защитников какого города?  А) Севастополя Б) Волгограда (Сталинграда) В) Новороссийска</vt:lpstr>
      <vt:lpstr>Вопрос №19 Как называлась ледовая трасса, связывающая блокадный Ленинград с Большой землёй?  А) «Дорога мужества» Б) «Дорога жизни» В) «Ледовый путь»</vt:lpstr>
      <vt:lpstr>Вопрос №20 Какой из этих городов НЕ носит звание «Город-герой»?  А) Смоленск Б) Рязань В) Тула</vt:lpstr>
      <vt:lpstr>Презентация PowerPoint</vt:lpstr>
      <vt:lpstr>Вопрос №21 Какая песня начинается со слов: «Вставай, страна огромная!»</vt:lpstr>
      <vt:lpstr>Вопрос №22 Назовите фамилию автора знаменитого плаката «Родина-мать зовёт!»</vt:lpstr>
      <vt:lpstr>Вопрос №23 В какой песне есть слова: «Бьётся в тесной печурке огонь»?</vt:lpstr>
      <vt:lpstr>Вопрос №24 Назовите фамилию автора стихотворения «Жди меня»</vt:lpstr>
      <vt:lpstr>Вопрос №25 Кто изображён на плакате «Воин Красной Армии, спаси!»</vt:lpstr>
      <vt:lpstr>Вопрос №25 Кто изображён на плакате «Воин Красной Армии, спаси!»</vt:lpstr>
      <vt:lpstr>Подведение итогов</vt:lpstr>
      <vt:lpstr>«Знать, чтобы помнить!»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 «Знать, чтобы помнить!»</dc:title>
  <cp:lastModifiedBy>Никита</cp:lastModifiedBy>
  <cp:revision>9</cp:revision>
  <dcterms:modified xsi:type="dcterms:W3CDTF">2026-05-05T19:40:11Z</dcterms:modified>
</cp:coreProperties>
</file>