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Nuni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bold.fntdata"/><Relationship Id="rId12" Type="http://schemas.openxmlformats.org/officeDocument/2006/relationships/font" Target="fonts/Nuni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Italic.fntdata"/><Relationship Id="rId14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0b39c0a4d933f99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0b39c0a4d933f99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0b39c0a4d933f99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0b39c0a4d933f99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8e8183f6ae1227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8e8183f6ae1227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0b39c0a4d933f99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0b39c0a4d933f99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0b39c0a4d933f99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0b39c0a4d933f99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М. А. Шолохов «Тихий Дон»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>
            <p:ph type="title"/>
          </p:nvPr>
        </p:nvSpPr>
        <p:spPr>
          <a:xfrm>
            <a:off x="819150" y="336975"/>
            <a:ext cx="7505700" cy="146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Смысл названия «Тихий Дон»</a:t>
            </a:r>
            <a:endParaRPr/>
          </a:p>
        </p:txBody>
      </p:sp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819150" y="1355523"/>
            <a:ext cx="7505700" cy="28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«Тихий Дон» — это народное, песенно-поэтическое название реки, эпитет из казачьего фольклора («Ты наш батюшка, тихий Дон»).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• Оно воплощает идеализированный, эпический образ малой родины как источника жизни, покоя, устойчивого бытия и векового уклада. Это Дон-труженик, кормилец и защитник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.1. Прямое и лирическое значение: «Тихий Дон» — это народное название реки, эпитет из казачьих песен («Ты наш батюшка, тихий Дон»). Оно отражает идеализированный, эпический образ родной земли, воплощение дома, покоя, вечного течения жизни. Это Дон-кормилец, Дон-труженик.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2. Иронический и трагический контраст: На протяжении всего романа этот «тихий»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Дон становится свидетелем и участником страшных, кровавых событий: братоубийственной Гражданской войны, насилия, смерти. Дон не тихий - он кровавый. Название обретает трагическую иронию: вековой уклад, символизируемый тихой рекой, взорван и затоплен кровью. Это контраст между изначальной гармонией и хаосом истории.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/>
          <p:nvPr>
            <p:ph idx="1" type="body"/>
          </p:nvPr>
        </p:nvSpPr>
        <p:spPr>
          <a:xfrm>
            <a:off x="819150" y="589700"/>
            <a:ext cx="7505700" cy="384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«Тихий» Дон на протяжении повествования становится свидетелем и вместилищем не тишины и покоя, а братоубийственной бойни, насилия, смертей и страданий. Его воды «краснеют» от крови.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3. Символ устойчивости и вечности: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Несмотря на бурю на берегах, сам Дон продолжает течь. Он - символ природы, истории, жизни, которые шире и вечнее, чем временные политические бури. В финале, когда Григорий Мелехов, потеряв почти всё, возвращается домой и бросает в воду оружие, именно «тихий» Дон остаётся его последней опорой и надеждой на возрождение.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4. Символ казачьей вольности: Дон исторически - центр вольного казачества, его свободы и особого статуса. Название отсылает к этой традиции, которую и защищают, и теряют герои в водовороте истории.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Роль </a:t>
            </a:r>
            <a:r>
              <a:rPr lang="ru"/>
              <a:t>пейзажа в романе</a:t>
            </a:r>
            <a:endParaRPr/>
          </a:p>
        </p:txBody>
      </p:sp>
      <p:sp>
        <p:nvSpPr>
          <p:cNvPr id="145" name="Google Shape;145;p16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1. Психологическая (отражение души героев): Состояние природы почти всегда созвучно переживаниям Григория Мелехова и других персонажей.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• Степь: Бескрайняя, вольная, она отражает душу казака, его любовь к свободе, широту натуры. В моменты душевного смятения Григорий часто уезжает в степь.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• Дон: Его течение — метафора течения жизни, судьбы. Спокойный или вздувшийся, он соответствует внутреннему состоянию героев.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• Солнце и луна: Часто предвещают беду.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Например, «чёрное солнце» перед смертью Петра Мелехова или «мёртвый лик месяца» в трагические моменты.</a:t>
            </a:r>
            <a:endParaRPr/>
          </a:p>
        </p:txBody>
      </p:sp>
      <p:sp>
        <p:nvSpPr>
          <p:cNvPr id="146" name="Google Shape;146;p16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2. Философская и символическая: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• Цикличность природы (весна-лето-осень-зима) противопоставлена линейности и хаосу человеческой истории (война, революция). Пока люди убивают друг друга, природа продолжает свой вечный круг: «Над Доном всходило солнце. Лучи его пронизывали седой от инея лебяжий туман». Это напоминание о вечных ценностях: жизнь, труд, родная земля.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• Символика степи и пашни: Степь - вольница, война. Пашня, пахота - труд, жизнь, созидание. Главный конфликт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Григория - между его тягой к мирному труду на земле («пахать землю») и роковой вовлечённостью в разрушительную бойню.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/>
          <p:nvPr>
            <p:ph idx="1" type="body"/>
          </p:nvPr>
        </p:nvSpPr>
        <p:spPr>
          <a:xfrm>
            <a:off x="819150" y="865375"/>
            <a:ext cx="3686100" cy="357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Роль пейзажа: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• Психологическое зеркало: Состояние природы (стель, Дон, небесные светила) отражает внутренний мир героев, особенно смятение Григория Мелехова.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• Философский контраст: Вечный, циклический мир природы противопоставлен хаосу истории (войны, революции). Это напоминание о вечных ценностях: жизнь, труд, родная земля.</a:t>
            </a:r>
            <a:endParaRPr/>
          </a:p>
        </p:txBody>
      </p:sp>
      <p:sp>
        <p:nvSpPr>
          <p:cNvPr id="152" name="Google Shape;152;p17"/>
          <p:cNvSpPr txBox="1"/>
          <p:nvPr>
            <p:ph idx="2" type="body"/>
          </p:nvPr>
        </p:nvSpPr>
        <p:spPr>
          <a:xfrm>
            <a:off x="4638675" y="865425"/>
            <a:ext cx="3686100" cy="357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Смысл названия: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1. Идеал: «Тихий Дон» - это эпический образ родного дома, покоя и вольности из казачьих песен.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2. Трагическая ирония: На деле Дон становится свидетелем кровавых событий.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Название подчёркивает разрыв между исконной гармонией и ужасом братоубийственной войны.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3. Символ вечности: Несмотря на все потрясения, Дон продолжает течь. Он символизирует жизнь, более устойчивую, чем временные бури. В финале для Григория он становится последней опорой и надеждой.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Вывод: Пейзаж служит главным выразителем авторской мысли. Название «Тихий Дон» емко передает центральный конфликт: столкновение извечной гармонии мира с исторической катастрофой, которая её разрушает, но не может окончательно уничтожить.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